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9" r:id="rId4"/>
    <p:sldId id="271" r:id="rId5"/>
    <p:sldId id="272" r:id="rId6"/>
    <p:sldId id="274" r:id="rId7"/>
    <p:sldId id="283" r:id="rId8"/>
    <p:sldId id="285" r:id="rId9"/>
    <p:sldId id="287" r:id="rId10"/>
    <p:sldId id="273" r:id="rId11"/>
    <p:sldId id="284" r:id="rId12"/>
    <p:sldId id="286" r:id="rId13"/>
    <p:sldId id="275" r:id="rId14"/>
    <p:sldId id="276" r:id="rId15"/>
    <p:sldId id="277" r:id="rId16"/>
    <p:sldId id="278" r:id="rId17"/>
    <p:sldId id="279" r:id="rId18"/>
    <p:sldId id="280" r:id="rId19"/>
    <p:sldId id="282" r:id="rId20"/>
    <p:sldId id="281" r:id="rId21"/>
  </p:sldIdLst>
  <p:sldSz cx="9144000" cy="6858000" type="screen4x3"/>
  <p:notesSz cx="6858000" cy="9144000"/>
  <p:custDataLst>
    <p:tags r:id="rId23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94660"/>
  </p:normalViewPr>
  <p:slideViewPr>
    <p:cSldViewPr>
      <p:cViewPr varScale="1">
        <p:scale>
          <a:sx n="81" d="100"/>
          <a:sy n="81" d="100"/>
        </p:scale>
        <p:origin x="1512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5B1F-8548-4FA5-8ECE-FF697B8BDC8B}" type="doc">
      <dgm:prSet loTypeId="urn:microsoft.com/office/officeart/2005/8/layout/process1" loCatId="process" qsTypeId="urn:microsoft.com/office/officeart/2005/8/quickstyle/3d2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AE4A921-75C0-457E-B6C7-AF5D3F924778}">
      <dgm:prSet custT="1"/>
      <dgm:spPr>
        <a:solidFill>
          <a:srgbClr val="C00000"/>
        </a:solidFill>
      </dgm:spPr>
      <dgm:t>
        <a:bodyPr/>
        <a:lstStyle/>
        <a:p>
          <a:r>
            <a:rPr lang="en-US" sz="1600" dirty="0"/>
            <a:t>View Templates</a:t>
          </a:r>
        </a:p>
      </dgm:t>
    </dgm:pt>
    <dgm:pt modelId="{5DE6B7FC-E69A-4189-BB0C-356B2586F16F}" type="parTrans" cxnId="{906961F9-228B-42F0-B93A-61A91FF72B16}">
      <dgm:prSet/>
      <dgm:spPr/>
      <dgm:t>
        <a:bodyPr/>
        <a:lstStyle/>
        <a:p>
          <a:endParaRPr lang="en-US"/>
        </a:p>
      </dgm:t>
    </dgm:pt>
    <dgm:pt modelId="{E4500CC0-E9F9-45F4-8DBB-F762BD69C7EF}" type="sibTrans" cxnId="{906961F9-228B-42F0-B93A-61A91FF72B16}">
      <dgm:prSet/>
      <dgm:spPr/>
      <dgm:t>
        <a:bodyPr/>
        <a:lstStyle/>
        <a:p>
          <a:endParaRPr lang="en-US"/>
        </a:p>
      </dgm:t>
    </dgm:pt>
    <dgm:pt modelId="{26146F2D-9A24-413C-A9A0-EA7FFED7E691}">
      <dgm:prSet custT="1"/>
      <dgm:spPr>
        <a:solidFill>
          <a:srgbClr val="C00000"/>
        </a:solidFill>
      </dgm:spPr>
      <dgm:t>
        <a:bodyPr/>
        <a:lstStyle/>
        <a:p>
          <a:r>
            <a:rPr lang="en-US" sz="1600" dirty="0"/>
            <a:t>Components</a:t>
          </a:r>
        </a:p>
      </dgm:t>
    </dgm:pt>
    <dgm:pt modelId="{72F85B18-F0BD-4AB6-9B68-4278211EED98}" type="parTrans" cxnId="{626EA55A-A1BD-4DFA-BBEB-EF00748F623A}">
      <dgm:prSet/>
      <dgm:spPr/>
      <dgm:t>
        <a:bodyPr/>
        <a:lstStyle/>
        <a:p>
          <a:endParaRPr lang="en-IN"/>
        </a:p>
      </dgm:t>
    </dgm:pt>
    <dgm:pt modelId="{CD42B741-124C-4DAD-932E-5A1F39146470}" type="sibTrans" cxnId="{626EA55A-A1BD-4DFA-BBEB-EF00748F623A}">
      <dgm:prSet/>
      <dgm:spPr/>
      <dgm:t>
        <a:bodyPr/>
        <a:lstStyle/>
        <a:p>
          <a:endParaRPr lang="en-IN"/>
        </a:p>
      </dgm:t>
    </dgm:pt>
    <dgm:pt modelId="{E76DA36B-11FD-46A6-93F8-E3DEE6FC9F48}">
      <dgm:prSet custT="1"/>
      <dgm:spPr>
        <a:solidFill>
          <a:srgbClr val="C00000"/>
        </a:solidFill>
      </dgm:spPr>
      <dgm:t>
        <a:bodyPr/>
        <a:lstStyle/>
        <a:p>
          <a:r>
            <a:rPr lang="en-US" sz="1600" dirty="0"/>
            <a:t>Services</a:t>
          </a:r>
        </a:p>
      </dgm:t>
    </dgm:pt>
    <dgm:pt modelId="{D1F81899-2FA5-41BD-AF70-1280AF14BB26}" type="parTrans" cxnId="{52DF982B-FB25-47A8-9853-1EE72EF545D0}">
      <dgm:prSet/>
      <dgm:spPr/>
      <dgm:t>
        <a:bodyPr/>
        <a:lstStyle/>
        <a:p>
          <a:endParaRPr lang="en-IN"/>
        </a:p>
      </dgm:t>
    </dgm:pt>
    <dgm:pt modelId="{58EF59D6-A245-4560-897A-0F27FB72F459}" type="sibTrans" cxnId="{52DF982B-FB25-47A8-9853-1EE72EF545D0}">
      <dgm:prSet/>
      <dgm:spPr/>
      <dgm:t>
        <a:bodyPr/>
        <a:lstStyle/>
        <a:p>
          <a:endParaRPr lang="en-IN"/>
        </a:p>
      </dgm:t>
    </dgm:pt>
    <dgm:pt modelId="{5F67BD93-A97F-4143-AAD4-CFAA11E7D334}">
      <dgm:prSet custT="1"/>
      <dgm:spPr>
        <a:solidFill>
          <a:srgbClr val="FF0000"/>
        </a:solidFill>
      </dgm:spPr>
      <dgm:t>
        <a:bodyPr/>
        <a:lstStyle/>
        <a:p>
          <a:r>
            <a:rPr lang="en-US" sz="1600" dirty="0"/>
            <a:t>HTTP Client</a:t>
          </a:r>
        </a:p>
      </dgm:t>
    </dgm:pt>
    <dgm:pt modelId="{6E7F7701-6D46-4267-9BBA-6D72172B0F70}" type="parTrans" cxnId="{C13472B1-AE9B-4D87-9428-A6DB8E7E72E6}">
      <dgm:prSet/>
      <dgm:spPr/>
      <dgm:t>
        <a:bodyPr/>
        <a:lstStyle/>
        <a:p>
          <a:endParaRPr lang="en-IN"/>
        </a:p>
      </dgm:t>
    </dgm:pt>
    <dgm:pt modelId="{700E782B-76FC-4B41-9D33-EE7F213BCA32}" type="sibTrans" cxnId="{C13472B1-AE9B-4D87-9428-A6DB8E7E72E6}">
      <dgm:prSet/>
      <dgm:spPr/>
      <dgm:t>
        <a:bodyPr/>
        <a:lstStyle/>
        <a:p>
          <a:endParaRPr lang="en-IN"/>
        </a:p>
      </dgm:t>
    </dgm:pt>
    <dgm:pt modelId="{3CF255BD-C59B-4354-B2B7-125048FFCC5B}">
      <dgm:prSet custT="1"/>
      <dgm:spPr>
        <a:solidFill>
          <a:srgbClr val="92D050"/>
        </a:solidFill>
      </dgm:spPr>
      <dgm:t>
        <a:bodyPr/>
        <a:lstStyle/>
        <a:p>
          <a:r>
            <a:rPr lang="en-US" sz="1600" dirty="0"/>
            <a:t>Spring Rest Controller</a:t>
          </a:r>
        </a:p>
      </dgm:t>
    </dgm:pt>
    <dgm:pt modelId="{986F6C07-0A27-431F-9C93-C404222585BF}" type="parTrans" cxnId="{ECB14302-86CD-4B69-B1A5-EC15B4A70659}">
      <dgm:prSet/>
      <dgm:spPr/>
      <dgm:t>
        <a:bodyPr/>
        <a:lstStyle/>
        <a:p>
          <a:endParaRPr lang="en-IN"/>
        </a:p>
      </dgm:t>
    </dgm:pt>
    <dgm:pt modelId="{B86BC055-FEBF-4C41-B686-BA3CCC1C549B}" type="sibTrans" cxnId="{ECB14302-86CD-4B69-B1A5-EC15B4A70659}">
      <dgm:prSet/>
      <dgm:spPr/>
      <dgm:t>
        <a:bodyPr/>
        <a:lstStyle/>
        <a:p>
          <a:endParaRPr lang="en-IN"/>
        </a:p>
      </dgm:t>
    </dgm:pt>
    <dgm:pt modelId="{08256513-93CA-4ECE-8FF0-22FAFD99BAF7}">
      <dgm:prSet custT="1"/>
      <dgm:spPr>
        <a:solidFill>
          <a:srgbClr val="92D050"/>
        </a:solidFill>
      </dgm:spPr>
      <dgm:t>
        <a:bodyPr/>
        <a:lstStyle/>
        <a:p>
          <a:r>
            <a:rPr lang="en-US" sz="1600" dirty="0"/>
            <a:t>Spring Data JPA</a:t>
          </a:r>
        </a:p>
      </dgm:t>
    </dgm:pt>
    <dgm:pt modelId="{4C9BA520-4C00-4D4C-838E-A0D3D52FAEA4}" type="parTrans" cxnId="{8CF74560-A217-46C0-888C-769C5F46E6A5}">
      <dgm:prSet/>
      <dgm:spPr/>
      <dgm:t>
        <a:bodyPr/>
        <a:lstStyle/>
        <a:p>
          <a:endParaRPr lang="en-IN"/>
        </a:p>
      </dgm:t>
    </dgm:pt>
    <dgm:pt modelId="{C50FC60B-3F6D-44D2-B497-B1DABDF9059C}" type="sibTrans" cxnId="{8CF74560-A217-46C0-888C-769C5F46E6A5}">
      <dgm:prSet/>
      <dgm:spPr/>
      <dgm:t>
        <a:bodyPr/>
        <a:lstStyle/>
        <a:p>
          <a:endParaRPr lang="en-IN"/>
        </a:p>
      </dgm:t>
    </dgm:pt>
    <dgm:pt modelId="{22D8473E-F318-4CAF-B9CB-274C23446A56}">
      <dgm:prSet/>
      <dgm:spPr>
        <a:solidFill>
          <a:schemeClr val="accent5"/>
        </a:solidFill>
      </dgm:spPr>
      <dgm:t>
        <a:bodyPr/>
        <a:lstStyle/>
        <a:p>
          <a:r>
            <a:rPr lang="en-US" dirty="0">
              <a:highlight>
                <a:srgbClr val="000000"/>
              </a:highlight>
            </a:rPr>
            <a:t>MySQL</a:t>
          </a:r>
        </a:p>
      </dgm:t>
    </dgm:pt>
    <dgm:pt modelId="{AA89E18A-8018-45AA-8C01-47F29389D7F8}" type="parTrans" cxnId="{C18ECB86-F53D-4C2F-BEB4-05AF691635AC}">
      <dgm:prSet/>
      <dgm:spPr/>
      <dgm:t>
        <a:bodyPr/>
        <a:lstStyle/>
        <a:p>
          <a:endParaRPr lang="en-IN"/>
        </a:p>
      </dgm:t>
    </dgm:pt>
    <dgm:pt modelId="{8F25354E-29C4-496B-BF8B-BF5C89086B01}" type="sibTrans" cxnId="{C18ECB86-F53D-4C2F-BEB4-05AF691635AC}">
      <dgm:prSet/>
      <dgm:spPr/>
      <dgm:t>
        <a:bodyPr/>
        <a:lstStyle/>
        <a:p>
          <a:endParaRPr lang="en-IN"/>
        </a:p>
      </dgm:t>
    </dgm:pt>
    <dgm:pt modelId="{2D7CA157-8ED9-43FD-B389-1B06850C6B3A}" type="pres">
      <dgm:prSet presAssocID="{95BE5B1F-8548-4FA5-8ECE-FF697B8BDC8B}" presName="Name0" presStyleCnt="0">
        <dgm:presLayoutVars>
          <dgm:dir/>
          <dgm:resizeHandles val="exact"/>
        </dgm:presLayoutVars>
      </dgm:prSet>
      <dgm:spPr/>
    </dgm:pt>
    <dgm:pt modelId="{323CE050-B52E-4206-8951-B24F3FF60DEF}" type="pres">
      <dgm:prSet presAssocID="{BAE4A921-75C0-457E-B6C7-AF5D3F924778}" presName="node" presStyleLbl="node1" presStyleIdx="0" presStyleCnt="7">
        <dgm:presLayoutVars>
          <dgm:bulletEnabled val="1"/>
        </dgm:presLayoutVars>
      </dgm:prSet>
      <dgm:spPr/>
    </dgm:pt>
    <dgm:pt modelId="{33BD95BF-73AF-4E0F-A98C-75EEA81921F6}" type="pres">
      <dgm:prSet presAssocID="{E4500CC0-E9F9-45F4-8DBB-F762BD69C7EF}" presName="sibTrans" presStyleLbl="sibTrans2D1" presStyleIdx="0" presStyleCnt="6"/>
      <dgm:spPr/>
    </dgm:pt>
    <dgm:pt modelId="{F6B2799C-D83D-4434-B538-D77691C9B1EE}" type="pres">
      <dgm:prSet presAssocID="{E4500CC0-E9F9-45F4-8DBB-F762BD69C7EF}" presName="connectorText" presStyleLbl="sibTrans2D1" presStyleIdx="0" presStyleCnt="6"/>
      <dgm:spPr/>
    </dgm:pt>
    <dgm:pt modelId="{4EE9CC6A-452C-4FF1-857A-E39BE18D4225}" type="pres">
      <dgm:prSet presAssocID="{26146F2D-9A24-413C-A9A0-EA7FFED7E691}" presName="node" presStyleLbl="node1" presStyleIdx="1" presStyleCnt="7">
        <dgm:presLayoutVars>
          <dgm:bulletEnabled val="1"/>
        </dgm:presLayoutVars>
      </dgm:prSet>
      <dgm:spPr/>
    </dgm:pt>
    <dgm:pt modelId="{42E1EAB1-06CD-4B50-BB93-793DD68B1963}" type="pres">
      <dgm:prSet presAssocID="{CD42B741-124C-4DAD-932E-5A1F39146470}" presName="sibTrans" presStyleLbl="sibTrans2D1" presStyleIdx="1" presStyleCnt="6"/>
      <dgm:spPr/>
    </dgm:pt>
    <dgm:pt modelId="{B69EDE8F-49A3-43E6-B89F-E56ECC5720DF}" type="pres">
      <dgm:prSet presAssocID="{CD42B741-124C-4DAD-932E-5A1F39146470}" presName="connectorText" presStyleLbl="sibTrans2D1" presStyleIdx="1" presStyleCnt="6"/>
      <dgm:spPr/>
    </dgm:pt>
    <dgm:pt modelId="{B853DDF4-B703-48C4-A3FF-8ACE10716B9E}" type="pres">
      <dgm:prSet presAssocID="{E76DA36B-11FD-46A6-93F8-E3DEE6FC9F48}" presName="node" presStyleLbl="node1" presStyleIdx="2" presStyleCnt="7">
        <dgm:presLayoutVars>
          <dgm:bulletEnabled val="1"/>
        </dgm:presLayoutVars>
      </dgm:prSet>
      <dgm:spPr/>
    </dgm:pt>
    <dgm:pt modelId="{F0995865-2125-4240-BFAF-A9988216DEA2}" type="pres">
      <dgm:prSet presAssocID="{58EF59D6-A245-4560-897A-0F27FB72F459}" presName="sibTrans" presStyleLbl="sibTrans2D1" presStyleIdx="2" presStyleCnt="6" custAng="10800000" custFlipVert="1" custScaleX="581260" custScaleY="115831" custLinFactX="127359" custLinFactY="100000" custLinFactNeighborX="200000" custLinFactNeighborY="143417"/>
      <dgm:spPr/>
    </dgm:pt>
    <dgm:pt modelId="{FD388B19-5EBA-4845-AA1F-BB1F970D604C}" type="pres">
      <dgm:prSet presAssocID="{58EF59D6-A245-4560-897A-0F27FB72F459}" presName="connectorText" presStyleLbl="sibTrans2D1" presStyleIdx="2" presStyleCnt="6"/>
      <dgm:spPr/>
    </dgm:pt>
    <dgm:pt modelId="{1ECFF7C3-9A45-4194-80CF-A5D0C3900F0F}" type="pres">
      <dgm:prSet presAssocID="{5F67BD93-A97F-4143-AAD4-CFAA11E7D334}" presName="node" presStyleLbl="node1" presStyleIdx="3" presStyleCnt="7" custScaleY="139656">
        <dgm:presLayoutVars>
          <dgm:bulletEnabled val="1"/>
        </dgm:presLayoutVars>
      </dgm:prSet>
      <dgm:spPr/>
    </dgm:pt>
    <dgm:pt modelId="{161C239C-0599-49DB-AAA3-A1194BE158C1}" type="pres">
      <dgm:prSet presAssocID="{700E782B-76FC-4B41-9D33-EE7F213BCA32}" presName="sibTrans" presStyleLbl="sibTrans2D1" presStyleIdx="3" presStyleCnt="6" custScaleX="648132" custScaleY="108690" custLinFactX="-147082" custLinFactY="-100000" custLinFactNeighborX="-200000" custLinFactNeighborY="-123284"/>
      <dgm:spPr/>
    </dgm:pt>
    <dgm:pt modelId="{631280FB-CD41-4944-85DE-6328B6C247CD}" type="pres">
      <dgm:prSet presAssocID="{700E782B-76FC-4B41-9D33-EE7F213BCA32}" presName="connectorText" presStyleLbl="sibTrans2D1" presStyleIdx="3" presStyleCnt="6"/>
      <dgm:spPr/>
    </dgm:pt>
    <dgm:pt modelId="{138B4480-4100-4BBB-ACFE-464A2839C957}" type="pres">
      <dgm:prSet presAssocID="{3CF255BD-C59B-4354-B2B7-125048FFCC5B}" presName="node" presStyleLbl="node1" presStyleIdx="4" presStyleCnt="7">
        <dgm:presLayoutVars>
          <dgm:bulletEnabled val="1"/>
        </dgm:presLayoutVars>
      </dgm:prSet>
      <dgm:spPr/>
    </dgm:pt>
    <dgm:pt modelId="{74D59E6A-EC69-4514-8769-49FC96FE6525}" type="pres">
      <dgm:prSet presAssocID="{B86BC055-FEBF-4C41-B686-BA3CCC1C549B}" presName="sibTrans" presStyleLbl="sibTrans2D1" presStyleIdx="4" presStyleCnt="6"/>
      <dgm:spPr/>
    </dgm:pt>
    <dgm:pt modelId="{7015DF4D-D34C-4668-95A8-38E5B6E6B846}" type="pres">
      <dgm:prSet presAssocID="{B86BC055-FEBF-4C41-B686-BA3CCC1C549B}" presName="connectorText" presStyleLbl="sibTrans2D1" presStyleIdx="4" presStyleCnt="6"/>
      <dgm:spPr/>
    </dgm:pt>
    <dgm:pt modelId="{35EAFF48-DE59-4614-982C-8DE8EFA259B9}" type="pres">
      <dgm:prSet presAssocID="{08256513-93CA-4ECE-8FF0-22FAFD99BAF7}" presName="node" presStyleLbl="node1" presStyleIdx="5" presStyleCnt="7">
        <dgm:presLayoutVars>
          <dgm:bulletEnabled val="1"/>
        </dgm:presLayoutVars>
      </dgm:prSet>
      <dgm:spPr/>
    </dgm:pt>
    <dgm:pt modelId="{9969D315-9E2F-4CEF-A9E8-4AE12865779C}" type="pres">
      <dgm:prSet presAssocID="{C50FC60B-3F6D-44D2-B497-B1DABDF9059C}" presName="sibTrans" presStyleLbl="sibTrans2D1" presStyleIdx="5" presStyleCnt="6" custScaleX="168687" custScaleY="86407" custLinFactY="-17303" custLinFactNeighborX="-14634" custLinFactNeighborY="-100000"/>
      <dgm:spPr/>
    </dgm:pt>
    <dgm:pt modelId="{CA7AD6BF-0D24-49F5-9BD2-A18E6EB63440}" type="pres">
      <dgm:prSet presAssocID="{C50FC60B-3F6D-44D2-B497-B1DABDF9059C}" presName="connectorText" presStyleLbl="sibTrans2D1" presStyleIdx="5" presStyleCnt="6"/>
      <dgm:spPr/>
    </dgm:pt>
    <dgm:pt modelId="{D7BD9612-2220-4542-9F57-6043D076DE5C}" type="pres">
      <dgm:prSet presAssocID="{22D8473E-F318-4CAF-B9CB-274C23446A56}" presName="node" presStyleLbl="node1" presStyleIdx="6" presStyleCnt="7">
        <dgm:presLayoutVars>
          <dgm:bulletEnabled val="1"/>
        </dgm:presLayoutVars>
      </dgm:prSet>
      <dgm:spPr/>
    </dgm:pt>
  </dgm:ptLst>
  <dgm:cxnLst>
    <dgm:cxn modelId="{4A110E01-C408-4B7F-9493-792CD25B1EAE}" type="presOf" srcId="{3CF255BD-C59B-4354-B2B7-125048FFCC5B}" destId="{138B4480-4100-4BBB-ACFE-464A2839C957}" srcOrd="0" destOrd="0" presId="urn:microsoft.com/office/officeart/2005/8/layout/process1"/>
    <dgm:cxn modelId="{ECB14302-86CD-4B69-B1A5-EC15B4A70659}" srcId="{95BE5B1F-8548-4FA5-8ECE-FF697B8BDC8B}" destId="{3CF255BD-C59B-4354-B2B7-125048FFCC5B}" srcOrd="4" destOrd="0" parTransId="{986F6C07-0A27-431F-9C93-C404222585BF}" sibTransId="{B86BC055-FEBF-4C41-B686-BA3CCC1C549B}"/>
    <dgm:cxn modelId="{28EC4A0D-C636-43A7-A5FC-B981E64FF979}" type="presOf" srcId="{C50FC60B-3F6D-44D2-B497-B1DABDF9059C}" destId="{CA7AD6BF-0D24-49F5-9BD2-A18E6EB63440}" srcOrd="1" destOrd="0" presId="urn:microsoft.com/office/officeart/2005/8/layout/process1"/>
    <dgm:cxn modelId="{520ACD13-AD71-4899-B044-A85C9D5B19EB}" type="presOf" srcId="{E4500CC0-E9F9-45F4-8DBB-F762BD69C7EF}" destId="{F6B2799C-D83D-4434-B538-D77691C9B1EE}" srcOrd="1" destOrd="0" presId="urn:microsoft.com/office/officeart/2005/8/layout/process1"/>
    <dgm:cxn modelId="{AF1DE519-2014-4ACD-B0FA-6E495F64041A}" type="presOf" srcId="{E4500CC0-E9F9-45F4-8DBB-F762BD69C7EF}" destId="{33BD95BF-73AF-4E0F-A98C-75EEA81921F6}" srcOrd="0" destOrd="0" presId="urn:microsoft.com/office/officeart/2005/8/layout/process1"/>
    <dgm:cxn modelId="{BC78D41B-ED4C-4E03-BC84-56B51061DB4B}" type="presOf" srcId="{C50FC60B-3F6D-44D2-B497-B1DABDF9059C}" destId="{9969D315-9E2F-4CEF-A9E8-4AE12865779C}" srcOrd="0" destOrd="0" presId="urn:microsoft.com/office/officeart/2005/8/layout/process1"/>
    <dgm:cxn modelId="{52DF982B-FB25-47A8-9853-1EE72EF545D0}" srcId="{95BE5B1F-8548-4FA5-8ECE-FF697B8BDC8B}" destId="{E76DA36B-11FD-46A6-93F8-E3DEE6FC9F48}" srcOrd="2" destOrd="0" parTransId="{D1F81899-2FA5-41BD-AF70-1280AF14BB26}" sibTransId="{58EF59D6-A245-4560-897A-0F27FB72F459}"/>
    <dgm:cxn modelId="{738ED134-88AA-4636-A4D1-838C6E696E57}" type="presOf" srcId="{CD42B741-124C-4DAD-932E-5A1F39146470}" destId="{42E1EAB1-06CD-4B50-BB93-793DD68B1963}" srcOrd="0" destOrd="0" presId="urn:microsoft.com/office/officeart/2005/8/layout/process1"/>
    <dgm:cxn modelId="{05D43D35-CEB0-432F-AD22-44618A70FB4E}" type="presOf" srcId="{BAE4A921-75C0-457E-B6C7-AF5D3F924778}" destId="{323CE050-B52E-4206-8951-B24F3FF60DEF}" srcOrd="0" destOrd="0" presId="urn:microsoft.com/office/officeart/2005/8/layout/process1"/>
    <dgm:cxn modelId="{8CF74560-A217-46C0-888C-769C5F46E6A5}" srcId="{95BE5B1F-8548-4FA5-8ECE-FF697B8BDC8B}" destId="{08256513-93CA-4ECE-8FF0-22FAFD99BAF7}" srcOrd="5" destOrd="0" parTransId="{4C9BA520-4C00-4D4C-838E-A0D3D52FAEA4}" sibTransId="{C50FC60B-3F6D-44D2-B497-B1DABDF9059C}"/>
    <dgm:cxn modelId="{C1FD4E46-776F-4247-A80C-AC26936B2ECC}" type="presOf" srcId="{26146F2D-9A24-413C-A9A0-EA7FFED7E691}" destId="{4EE9CC6A-452C-4FF1-857A-E39BE18D4225}" srcOrd="0" destOrd="0" presId="urn:microsoft.com/office/officeart/2005/8/layout/process1"/>
    <dgm:cxn modelId="{B350767A-92E5-4DE8-8022-EB06B2B40711}" type="presOf" srcId="{58EF59D6-A245-4560-897A-0F27FB72F459}" destId="{F0995865-2125-4240-BFAF-A9988216DEA2}" srcOrd="0" destOrd="0" presId="urn:microsoft.com/office/officeart/2005/8/layout/process1"/>
    <dgm:cxn modelId="{626EA55A-A1BD-4DFA-BBEB-EF00748F623A}" srcId="{95BE5B1F-8548-4FA5-8ECE-FF697B8BDC8B}" destId="{26146F2D-9A24-413C-A9A0-EA7FFED7E691}" srcOrd="1" destOrd="0" parTransId="{72F85B18-F0BD-4AB6-9B68-4278211EED98}" sibTransId="{CD42B741-124C-4DAD-932E-5A1F39146470}"/>
    <dgm:cxn modelId="{C18ECB86-F53D-4C2F-BEB4-05AF691635AC}" srcId="{95BE5B1F-8548-4FA5-8ECE-FF697B8BDC8B}" destId="{22D8473E-F318-4CAF-B9CB-274C23446A56}" srcOrd="6" destOrd="0" parTransId="{AA89E18A-8018-45AA-8C01-47F29389D7F8}" sibTransId="{8F25354E-29C4-496B-BF8B-BF5C89086B01}"/>
    <dgm:cxn modelId="{1A3B5188-4F91-4789-AD31-4BEAC63CB38E}" type="presOf" srcId="{B86BC055-FEBF-4C41-B686-BA3CCC1C549B}" destId="{7015DF4D-D34C-4668-95A8-38E5B6E6B846}" srcOrd="1" destOrd="0" presId="urn:microsoft.com/office/officeart/2005/8/layout/process1"/>
    <dgm:cxn modelId="{1B01B799-16D4-4B2D-B65E-C925330B8395}" type="presOf" srcId="{700E782B-76FC-4B41-9D33-EE7F213BCA32}" destId="{631280FB-CD41-4944-85DE-6328B6C247CD}" srcOrd="1" destOrd="0" presId="urn:microsoft.com/office/officeart/2005/8/layout/process1"/>
    <dgm:cxn modelId="{CB52FE9C-9B04-41F3-B7BF-49865DC500D7}" type="presOf" srcId="{CD42B741-124C-4DAD-932E-5A1F39146470}" destId="{B69EDE8F-49A3-43E6-B89F-E56ECC5720DF}" srcOrd="1" destOrd="0" presId="urn:microsoft.com/office/officeart/2005/8/layout/process1"/>
    <dgm:cxn modelId="{214A5D9E-26F9-4BF3-A047-C2B53C3E66E3}" type="presOf" srcId="{58EF59D6-A245-4560-897A-0F27FB72F459}" destId="{FD388B19-5EBA-4845-AA1F-BB1F970D604C}" srcOrd="1" destOrd="0" presId="urn:microsoft.com/office/officeart/2005/8/layout/process1"/>
    <dgm:cxn modelId="{509AA6A0-F205-4173-B8C8-4634AE195830}" type="presOf" srcId="{95BE5B1F-8548-4FA5-8ECE-FF697B8BDC8B}" destId="{2D7CA157-8ED9-43FD-B389-1B06850C6B3A}" srcOrd="0" destOrd="0" presId="urn:microsoft.com/office/officeart/2005/8/layout/process1"/>
    <dgm:cxn modelId="{C13472B1-AE9B-4D87-9428-A6DB8E7E72E6}" srcId="{95BE5B1F-8548-4FA5-8ECE-FF697B8BDC8B}" destId="{5F67BD93-A97F-4143-AAD4-CFAA11E7D334}" srcOrd="3" destOrd="0" parTransId="{6E7F7701-6D46-4267-9BBA-6D72172B0F70}" sibTransId="{700E782B-76FC-4B41-9D33-EE7F213BCA32}"/>
    <dgm:cxn modelId="{4CD497B3-BF13-4295-8D37-ED927DBB144E}" type="presOf" srcId="{700E782B-76FC-4B41-9D33-EE7F213BCA32}" destId="{161C239C-0599-49DB-AAA3-A1194BE158C1}" srcOrd="0" destOrd="0" presId="urn:microsoft.com/office/officeart/2005/8/layout/process1"/>
    <dgm:cxn modelId="{8FFC7DD1-CC1A-4044-BD41-447A4C19BAB4}" type="presOf" srcId="{E76DA36B-11FD-46A6-93F8-E3DEE6FC9F48}" destId="{B853DDF4-B703-48C4-A3FF-8ACE10716B9E}" srcOrd="0" destOrd="0" presId="urn:microsoft.com/office/officeart/2005/8/layout/process1"/>
    <dgm:cxn modelId="{D74621D5-1149-4521-8093-AD7754587ED4}" type="presOf" srcId="{5F67BD93-A97F-4143-AAD4-CFAA11E7D334}" destId="{1ECFF7C3-9A45-4194-80CF-A5D0C3900F0F}" srcOrd="0" destOrd="0" presId="urn:microsoft.com/office/officeart/2005/8/layout/process1"/>
    <dgm:cxn modelId="{90ACBDDA-5F1E-43AB-8A3E-5288DD23B582}" type="presOf" srcId="{B86BC055-FEBF-4C41-B686-BA3CCC1C549B}" destId="{74D59E6A-EC69-4514-8769-49FC96FE6525}" srcOrd="0" destOrd="0" presId="urn:microsoft.com/office/officeart/2005/8/layout/process1"/>
    <dgm:cxn modelId="{CCC4F1F3-6B17-4349-94BB-9B0E35A37620}" type="presOf" srcId="{08256513-93CA-4ECE-8FF0-22FAFD99BAF7}" destId="{35EAFF48-DE59-4614-982C-8DE8EFA259B9}" srcOrd="0" destOrd="0" presId="urn:microsoft.com/office/officeart/2005/8/layout/process1"/>
    <dgm:cxn modelId="{906961F9-228B-42F0-B93A-61A91FF72B16}" srcId="{95BE5B1F-8548-4FA5-8ECE-FF697B8BDC8B}" destId="{BAE4A921-75C0-457E-B6C7-AF5D3F924778}" srcOrd="0" destOrd="0" parTransId="{5DE6B7FC-E69A-4189-BB0C-356B2586F16F}" sibTransId="{E4500CC0-E9F9-45F4-8DBB-F762BD69C7EF}"/>
    <dgm:cxn modelId="{75DCFBFA-3774-4BB3-BE69-D2DE4D2A0460}" type="presOf" srcId="{22D8473E-F318-4CAF-B9CB-274C23446A56}" destId="{D7BD9612-2220-4542-9F57-6043D076DE5C}" srcOrd="0" destOrd="0" presId="urn:microsoft.com/office/officeart/2005/8/layout/process1"/>
    <dgm:cxn modelId="{7875D223-915C-4B81-BCF6-3D43610B3D6A}" type="presParOf" srcId="{2D7CA157-8ED9-43FD-B389-1B06850C6B3A}" destId="{323CE050-B52E-4206-8951-B24F3FF60DEF}" srcOrd="0" destOrd="0" presId="urn:microsoft.com/office/officeart/2005/8/layout/process1"/>
    <dgm:cxn modelId="{570F54C8-B2C3-485D-837D-66855F1E7054}" type="presParOf" srcId="{2D7CA157-8ED9-43FD-B389-1B06850C6B3A}" destId="{33BD95BF-73AF-4E0F-A98C-75EEA81921F6}" srcOrd="1" destOrd="0" presId="urn:microsoft.com/office/officeart/2005/8/layout/process1"/>
    <dgm:cxn modelId="{8499B9F5-CAD1-4812-8B21-641F8BE2651B}" type="presParOf" srcId="{33BD95BF-73AF-4E0F-A98C-75EEA81921F6}" destId="{F6B2799C-D83D-4434-B538-D77691C9B1EE}" srcOrd="0" destOrd="0" presId="urn:microsoft.com/office/officeart/2005/8/layout/process1"/>
    <dgm:cxn modelId="{7E7E5BE9-710D-4EBD-BCB1-DC9C41FCDCA2}" type="presParOf" srcId="{2D7CA157-8ED9-43FD-B389-1B06850C6B3A}" destId="{4EE9CC6A-452C-4FF1-857A-E39BE18D4225}" srcOrd="2" destOrd="0" presId="urn:microsoft.com/office/officeart/2005/8/layout/process1"/>
    <dgm:cxn modelId="{A40C52C5-BF0C-4979-B5AA-67A0A8F706CF}" type="presParOf" srcId="{2D7CA157-8ED9-43FD-B389-1B06850C6B3A}" destId="{42E1EAB1-06CD-4B50-BB93-793DD68B1963}" srcOrd="3" destOrd="0" presId="urn:microsoft.com/office/officeart/2005/8/layout/process1"/>
    <dgm:cxn modelId="{2D0233C9-FA9D-426A-9061-269C64D73C21}" type="presParOf" srcId="{42E1EAB1-06CD-4B50-BB93-793DD68B1963}" destId="{B69EDE8F-49A3-43E6-B89F-E56ECC5720DF}" srcOrd="0" destOrd="0" presId="urn:microsoft.com/office/officeart/2005/8/layout/process1"/>
    <dgm:cxn modelId="{826ACCEF-A477-470F-BAB3-E1B93D0E2CCC}" type="presParOf" srcId="{2D7CA157-8ED9-43FD-B389-1B06850C6B3A}" destId="{B853DDF4-B703-48C4-A3FF-8ACE10716B9E}" srcOrd="4" destOrd="0" presId="urn:microsoft.com/office/officeart/2005/8/layout/process1"/>
    <dgm:cxn modelId="{EDC5972F-EDFB-427D-814F-2609E2B35B91}" type="presParOf" srcId="{2D7CA157-8ED9-43FD-B389-1B06850C6B3A}" destId="{F0995865-2125-4240-BFAF-A9988216DEA2}" srcOrd="5" destOrd="0" presId="urn:microsoft.com/office/officeart/2005/8/layout/process1"/>
    <dgm:cxn modelId="{3BBDED90-2305-4A22-A967-361179D9231A}" type="presParOf" srcId="{F0995865-2125-4240-BFAF-A9988216DEA2}" destId="{FD388B19-5EBA-4845-AA1F-BB1F970D604C}" srcOrd="0" destOrd="0" presId="urn:microsoft.com/office/officeart/2005/8/layout/process1"/>
    <dgm:cxn modelId="{037E4E2F-E36D-461C-9B96-B249AD35E66E}" type="presParOf" srcId="{2D7CA157-8ED9-43FD-B389-1B06850C6B3A}" destId="{1ECFF7C3-9A45-4194-80CF-A5D0C3900F0F}" srcOrd="6" destOrd="0" presId="urn:microsoft.com/office/officeart/2005/8/layout/process1"/>
    <dgm:cxn modelId="{416F4863-A8A1-480D-A88D-3A4DDEE13E1A}" type="presParOf" srcId="{2D7CA157-8ED9-43FD-B389-1B06850C6B3A}" destId="{161C239C-0599-49DB-AAA3-A1194BE158C1}" srcOrd="7" destOrd="0" presId="urn:microsoft.com/office/officeart/2005/8/layout/process1"/>
    <dgm:cxn modelId="{29ECE11E-1C01-4EC5-90E6-C36BC506EB0B}" type="presParOf" srcId="{161C239C-0599-49DB-AAA3-A1194BE158C1}" destId="{631280FB-CD41-4944-85DE-6328B6C247CD}" srcOrd="0" destOrd="0" presId="urn:microsoft.com/office/officeart/2005/8/layout/process1"/>
    <dgm:cxn modelId="{A3E748F8-F2E6-43E1-A295-20B53D4F3D30}" type="presParOf" srcId="{2D7CA157-8ED9-43FD-B389-1B06850C6B3A}" destId="{138B4480-4100-4BBB-ACFE-464A2839C957}" srcOrd="8" destOrd="0" presId="urn:microsoft.com/office/officeart/2005/8/layout/process1"/>
    <dgm:cxn modelId="{65B10A4F-6B48-406A-A014-D56D40055987}" type="presParOf" srcId="{2D7CA157-8ED9-43FD-B389-1B06850C6B3A}" destId="{74D59E6A-EC69-4514-8769-49FC96FE6525}" srcOrd="9" destOrd="0" presId="urn:microsoft.com/office/officeart/2005/8/layout/process1"/>
    <dgm:cxn modelId="{B798E570-BFC0-4232-87C3-5007FC11D30B}" type="presParOf" srcId="{74D59E6A-EC69-4514-8769-49FC96FE6525}" destId="{7015DF4D-D34C-4668-95A8-38E5B6E6B846}" srcOrd="0" destOrd="0" presId="urn:microsoft.com/office/officeart/2005/8/layout/process1"/>
    <dgm:cxn modelId="{48C4F5E7-7C3E-4069-B8BC-AF53838830D5}" type="presParOf" srcId="{2D7CA157-8ED9-43FD-B389-1B06850C6B3A}" destId="{35EAFF48-DE59-4614-982C-8DE8EFA259B9}" srcOrd="10" destOrd="0" presId="urn:microsoft.com/office/officeart/2005/8/layout/process1"/>
    <dgm:cxn modelId="{48678221-5D4F-436D-AA87-D2E0368920B9}" type="presParOf" srcId="{2D7CA157-8ED9-43FD-B389-1B06850C6B3A}" destId="{9969D315-9E2F-4CEF-A9E8-4AE12865779C}" srcOrd="11" destOrd="0" presId="urn:microsoft.com/office/officeart/2005/8/layout/process1"/>
    <dgm:cxn modelId="{41A6DB10-1B75-411A-94CA-95BD3FCEA1DA}" type="presParOf" srcId="{9969D315-9E2F-4CEF-A9E8-4AE12865779C}" destId="{CA7AD6BF-0D24-49F5-9BD2-A18E6EB63440}" srcOrd="0" destOrd="0" presId="urn:microsoft.com/office/officeart/2005/8/layout/process1"/>
    <dgm:cxn modelId="{FBC07869-DB01-452F-A3C5-C3E07903F129}" type="presParOf" srcId="{2D7CA157-8ED9-43FD-B389-1B06850C6B3A}" destId="{D7BD9612-2220-4542-9F57-6043D076DE5C}" srcOrd="12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3CE050-B52E-4206-8951-B24F3FF60DEF}">
      <dsp:nvSpPr>
        <dsp:cNvPr id="0" name=""/>
        <dsp:cNvSpPr/>
      </dsp:nvSpPr>
      <dsp:spPr>
        <a:xfrm>
          <a:off x="6700" y="932487"/>
          <a:ext cx="925754" cy="1030625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View Templates</a:t>
          </a:r>
        </a:p>
      </dsp:txBody>
      <dsp:txXfrm>
        <a:off x="33814" y="959601"/>
        <a:ext cx="871526" cy="976397"/>
      </dsp:txXfrm>
    </dsp:sp>
    <dsp:sp modelId="{33BD95BF-73AF-4E0F-A98C-75EEA81921F6}">
      <dsp:nvSpPr>
        <dsp:cNvPr id="0" name=""/>
        <dsp:cNvSpPr/>
      </dsp:nvSpPr>
      <dsp:spPr>
        <a:xfrm>
          <a:off x="1025030" y="1333006"/>
          <a:ext cx="196259" cy="2295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025030" y="1378923"/>
        <a:ext cx="137381" cy="137753"/>
      </dsp:txXfrm>
    </dsp:sp>
    <dsp:sp modelId="{4EE9CC6A-452C-4FF1-857A-E39BE18D4225}">
      <dsp:nvSpPr>
        <dsp:cNvPr id="0" name=""/>
        <dsp:cNvSpPr/>
      </dsp:nvSpPr>
      <dsp:spPr>
        <a:xfrm>
          <a:off x="1302756" y="932487"/>
          <a:ext cx="925754" cy="1030625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Components</a:t>
          </a:r>
        </a:p>
      </dsp:txBody>
      <dsp:txXfrm>
        <a:off x="1329870" y="959601"/>
        <a:ext cx="871526" cy="976397"/>
      </dsp:txXfrm>
    </dsp:sp>
    <dsp:sp modelId="{42E1EAB1-06CD-4B50-BB93-793DD68B1963}">
      <dsp:nvSpPr>
        <dsp:cNvPr id="0" name=""/>
        <dsp:cNvSpPr/>
      </dsp:nvSpPr>
      <dsp:spPr>
        <a:xfrm>
          <a:off x="2321086" y="1333006"/>
          <a:ext cx="196259" cy="2295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2880000"/>
            <a:satOff val="-10001"/>
            <a:lumOff val="1200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2321086" y="1378923"/>
        <a:ext cx="137381" cy="137753"/>
      </dsp:txXfrm>
    </dsp:sp>
    <dsp:sp modelId="{B853DDF4-B703-48C4-A3FF-8ACE10716B9E}">
      <dsp:nvSpPr>
        <dsp:cNvPr id="0" name=""/>
        <dsp:cNvSpPr/>
      </dsp:nvSpPr>
      <dsp:spPr>
        <a:xfrm>
          <a:off x="2598813" y="932487"/>
          <a:ext cx="925754" cy="1030625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Services</a:t>
          </a:r>
        </a:p>
      </dsp:txBody>
      <dsp:txXfrm>
        <a:off x="2625927" y="959601"/>
        <a:ext cx="871526" cy="976397"/>
      </dsp:txXfrm>
    </dsp:sp>
    <dsp:sp modelId="{F0995865-2125-4240-BFAF-A9988216DEA2}">
      <dsp:nvSpPr>
        <dsp:cNvPr id="0" name=""/>
        <dsp:cNvSpPr/>
      </dsp:nvSpPr>
      <dsp:spPr>
        <a:xfrm rot="10800000" flipV="1">
          <a:off x="3787357" y="1873687"/>
          <a:ext cx="1140780" cy="26593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5760000"/>
            <a:satOff val="-20001"/>
            <a:lumOff val="2400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 rot="-10800000">
        <a:off x="3867137" y="1926874"/>
        <a:ext cx="1061000" cy="159559"/>
      </dsp:txXfrm>
    </dsp:sp>
    <dsp:sp modelId="{1ECFF7C3-9A45-4194-80CF-A5D0C3900F0F}">
      <dsp:nvSpPr>
        <dsp:cNvPr id="0" name=""/>
        <dsp:cNvSpPr/>
      </dsp:nvSpPr>
      <dsp:spPr>
        <a:xfrm>
          <a:off x="3894869" y="728134"/>
          <a:ext cx="925754" cy="1439330"/>
        </a:xfrm>
        <a:prstGeom prst="roundRect">
          <a:avLst>
            <a:gd name="adj" fmla="val 10000"/>
          </a:avLst>
        </a:prstGeom>
        <a:solidFill>
          <a:srgbClr val="FF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HTTP Client</a:t>
          </a:r>
        </a:p>
      </dsp:txBody>
      <dsp:txXfrm>
        <a:off x="3921983" y="755248"/>
        <a:ext cx="871526" cy="1385102"/>
      </dsp:txXfrm>
    </dsp:sp>
    <dsp:sp modelId="{161C239C-0599-49DB-AAA3-A1194BE158C1}">
      <dsp:nvSpPr>
        <dsp:cNvPr id="0" name=""/>
        <dsp:cNvSpPr/>
      </dsp:nvSpPr>
      <dsp:spPr>
        <a:xfrm>
          <a:off x="3694134" y="810399"/>
          <a:ext cx="1272023" cy="2495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8640000"/>
            <a:satOff val="-30002"/>
            <a:lumOff val="36001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100" kern="1200"/>
        </a:p>
      </dsp:txBody>
      <dsp:txXfrm>
        <a:off x="3694134" y="860307"/>
        <a:ext cx="1197162" cy="149722"/>
      </dsp:txXfrm>
    </dsp:sp>
    <dsp:sp modelId="{138B4480-4100-4BBB-ACFE-464A2839C957}">
      <dsp:nvSpPr>
        <dsp:cNvPr id="0" name=""/>
        <dsp:cNvSpPr/>
      </dsp:nvSpPr>
      <dsp:spPr>
        <a:xfrm>
          <a:off x="5190926" y="932487"/>
          <a:ext cx="925754" cy="1030625"/>
        </a:xfrm>
        <a:prstGeom prst="roundRect">
          <a:avLst>
            <a:gd name="adj" fmla="val 10000"/>
          </a:avLst>
        </a:prstGeom>
        <a:solidFill>
          <a:srgbClr val="92D05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Spring Rest Controller</a:t>
          </a:r>
        </a:p>
      </dsp:txBody>
      <dsp:txXfrm>
        <a:off x="5218040" y="959601"/>
        <a:ext cx="871526" cy="976397"/>
      </dsp:txXfrm>
    </dsp:sp>
    <dsp:sp modelId="{74D59E6A-EC69-4514-8769-49FC96FE6525}">
      <dsp:nvSpPr>
        <dsp:cNvPr id="0" name=""/>
        <dsp:cNvSpPr/>
      </dsp:nvSpPr>
      <dsp:spPr>
        <a:xfrm>
          <a:off x="6209256" y="1333006"/>
          <a:ext cx="196259" cy="22958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1520000"/>
            <a:satOff val="-40002"/>
            <a:lumOff val="48001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6209256" y="1378923"/>
        <a:ext cx="137381" cy="137753"/>
      </dsp:txXfrm>
    </dsp:sp>
    <dsp:sp modelId="{35EAFF48-DE59-4614-982C-8DE8EFA259B9}">
      <dsp:nvSpPr>
        <dsp:cNvPr id="0" name=""/>
        <dsp:cNvSpPr/>
      </dsp:nvSpPr>
      <dsp:spPr>
        <a:xfrm>
          <a:off x="6486982" y="932487"/>
          <a:ext cx="925754" cy="1030625"/>
        </a:xfrm>
        <a:prstGeom prst="roundRect">
          <a:avLst>
            <a:gd name="adj" fmla="val 10000"/>
          </a:avLst>
        </a:prstGeom>
        <a:solidFill>
          <a:srgbClr val="92D05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Spring Data JPA</a:t>
          </a:r>
        </a:p>
      </dsp:txBody>
      <dsp:txXfrm>
        <a:off x="6514096" y="959601"/>
        <a:ext cx="871526" cy="976397"/>
      </dsp:txXfrm>
    </dsp:sp>
    <dsp:sp modelId="{9969D315-9E2F-4CEF-A9E8-4AE12865779C}">
      <dsp:nvSpPr>
        <dsp:cNvPr id="0" name=""/>
        <dsp:cNvSpPr/>
      </dsp:nvSpPr>
      <dsp:spPr>
        <a:xfrm>
          <a:off x="7409189" y="1079297"/>
          <a:ext cx="331065" cy="1983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14400000"/>
            <a:satOff val="-50003"/>
            <a:lumOff val="60001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7409189" y="1118973"/>
        <a:ext cx="271551" cy="119027"/>
      </dsp:txXfrm>
    </dsp:sp>
    <dsp:sp modelId="{D7BD9612-2220-4542-9F57-6043D076DE5C}">
      <dsp:nvSpPr>
        <dsp:cNvPr id="0" name=""/>
        <dsp:cNvSpPr/>
      </dsp:nvSpPr>
      <dsp:spPr>
        <a:xfrm>
          <a:off x="7783039" y="932487"/>
          <a:ext cx="925754" cy="1030625"/>
        </a:xfrm>
        <a:prstGeom prst="roundRect">
          <a:avLst>
            <a:gd name="adj" fmla="val 10000"/>
          </a:avLst>
        </a:prstGeom>
        <a:solidFill>
          <a:schemeClr val="accent5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highlight>
                <a:srgbClr val="000000"/>
              </a:highlight>
            </a:rPr>
            <a:t>MySQL</a:t>
          </a:r>
        </a:p>
      </dsp:txBody>
      <dsp:txXfrm>
        <a:off x="7810153" y="959601"/>
        <a:ext cx="871526" cy="9763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5F76B885-A620-4E45-A87B-90BA6977FDDE}" type="datetimeFigureOut">
              <a:rPr lang="en-US"/>
              <a:pPr>
                <a:defRPr/>
              </a:pPr>
              <a:t>4/21/2022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70814D3D-C514-4F17-B26F-2E1AED5D65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193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05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37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1312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07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027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665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20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86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60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50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CC6B38D-8B7B-4AD3-BAE7-62F383406FE6}" type="slidenum">
              <a:rPr lang="en-US" smtClean="0">
                <a:latin typeface="Arial" pitchFamily="34" charset="0"/>
                <a:cs typeface="Arial" pitchFamily="34" charset="0"/>
              </a:rPr>
              <a:pPr/>
              <a:t>3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524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197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333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9992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31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D3D566-3950-4EDA-B2E5-E6F48BAC7D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CF9463-7EDD-4BE7-96DE-2B76DE042B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AC151B-8BF0-42D6-965B-88C3060780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BEAA52-764B-43BE-9EB3-91772028CB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913583-EE0D-41B2-8E31-BC18754103D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sndAc>
      <p:endSnd/>
    </p:sndAc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D993FE-BB58-47EB-842C-3BC97389F2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298D13-B580-4976-A081-4ED41E5A439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1CEAF7-CEA7-4A1E-B682-56D4D4FD16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021CEC-8ED6-487F-8417-3D0580C6A3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2B8BE7-EAB1-48DB-8BD8-1BF079698A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8E0514-B19C-4B95-9A87-FCA4C8599A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631A1F83-C810-4997-BA2E-9173C8C858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wipe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229600" cy="4144963"/>
          </a:xfrm>
        </p:spPr>
        <p:txBody>
          <a:bodyPr/>
          <a:lstStyle/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en-US" sz="2400" b="1" dirty="0"/>
              <a:t>EDU-BRIDGE</a:t>
            </a:r>
          </a:p>
          <a:p>
            <a:pPr algn="ctr" eaLnBrk="1" hangingPunct="1">
              <a:lnSpc>
                <a:spcPct val="80000"/>
              </a:lnSpc>
              <a:buFontTx/>
              <a:buNone/>
            </a:pPr>
            <a:r>
              <a:rPr lang="en-US" sz="2400" b="1" dirty="0"/>
              <a:t>2021-2022</a:t>
            </a:r>
          </a:p>
          <a:p>
            <a:pPr algn="ctr" eaLnBrk="1" hangingPunct="1">
              <a:lnSpc>
                <a:spcPct val="80000"/>
              </a:lnSpc>
              <a:buFontTx/>
              <a:buNone/>
            </a:pPr>
            <a:endParaRPr lang="en-US" sz="2400" b="1" dirty="0"/>
          </a:p>
          <a:p>
            <a:pPr algn="ctr" eaLnBrk="1" hangingPunct="1">
              <a:lnSpc>
                <a:spcPct val="80000"/>
              </a:lnSpc>
              <a:buFontTx/>
              <a:buNone/>
            </a:pPr>
            <a:endParaRPr lang="en-US" sz="2400" b="1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1800" b="1" dirty="0"/>
              <a:t>Prepared by:			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1800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1800" dirty="0">
                <a:latin typeface="Times New Roman" pitchFamily="18" charset="0"/>
              </a:rPr>
              <a:t>NAME                     :M.VIGNESH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1800" dirty="0">
                <a:latin typeface="Times New Roman" pitchFamily="18" charset="0"/>
              </a:rPr>
              <a:t>BATCH NO             :2021-6312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1800" dirty="0">
                <a:latin typeface="Times New Roman" pitchFamily="18" charset="0"/>
              </a:rPr>
              <a:t>Enrollment Number :EBEON1121477091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1800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Times New Roman" pitchFamily="18" charset="0"/>
              </a:rPr>
              <a:t>GUIDED BY :  MR. ROHIT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1800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1800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1800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br>
              <a:rPr lang="en-US" sz="1800" dirty="0"/>
            </a:b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1371600" y="304800"/>
            <a:ext cx="6274475" cy="1323439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4000" b="1" spc="50" dirty="0">
                <a:ln w="11430"/>
                <a:solidFill>
                  <a:srgbClr val="0070C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LIBRARY </a:t>
            </a:r>
          </a:p>
          <a:p>
            <a:pPr algn="ctr">
              <a:defRPr/>
            </a:pPr>
            <a:r>
              <a:rPr lang="en-US" sz="4000" b="1" spc="50" dirty="0">
                <a:ln w="11430"/>
                <a:solidFill>
                  <a:srgbClr val="0070C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MANAGEMENT SYSTEM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AD72F2-1095-481E-9BE1-F83883531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1981200"/>
            <a:ext cx="2438400" cy="2438400"/>
          </a:xfrm>
          <a:prstGeom prst="rect">
            <a:avLst/>
          </a:prstGeom>
        </p:spPr>
      </p:pic>
    </p:spTree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4600" y="2667000"/>
            <a:ext cx="3903634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SCREEN SHOTS</a:t>
            </a:r>
          </a:p>
        </p:txBody>
      </p:sp>
    </p:spTree>
    <p:extLst>
      <p:ext uri="{BB962C8B-B14F-4D97-AF65-F5344CB8AC3E}">
        <p14:creationId xmlns:p14="http://schemas.microsoft.com/office/powerpoint/2010/main" val="1116432148"/>
      </p:ext>
    </p:extLst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67451" y="381000"/>
            <a:ext cx="8409098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CREATING SPRING BOOT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B1BE9C-D346-4F1B-9C0D-F97E8A0B96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83" y="1162819"/>
            <a:ext cx="3657600" cy="45323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017963-F671-40FD-9455-EF26B82D0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162819"/>
            <a:ext cx="3535288" cy="380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702057"/>
      </p:ext>
    </p:extLst>
  </p:cSld>
  <p:clrMapOvr>
    <a:masterClrMapping/>
  </p:clrMapOvr>
  <p:transition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53573" y="457200"/>
            <a:ext cx="5836854" cy="1077218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2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APPLICATION PROPERTIES</a:t>
            </a:r>
          </a:p>
          <a:p>
            <a:pPr algn="ctr">
              <a:defRPr/>
            </a:pPr>
            <a:r>
              <a:rPr lang="en-US" sz="32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SCREEN SHOT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95F670-79CD-4839-A424-0B67FC89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br>
              <a:rPr lang="en-IN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C5C6AD-97BB-470A-A024-4DB2A1EF44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54471"/>
            <a:ext cx="6477000" cy="406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019193"/>
      </p:ext>
    </p:extLst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814945" y="413982"/>
            <a:ext cx="3561617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1. HOME PAGE</a:t>
            </a:r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276106" y="1524000"/>
            <a:ext cx="8639294" cy="579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             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D44956-7433-4BA9-82B7-ACA87093CC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167" y="1295400"/>
            <a:ext cx="6561666" cy="369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785334"/>
      </p:ext>
    </p:extLst>
  </p:cSld>
  <p:clrMapOvr>
    <a:masterClrMapping/>
  </p:clrMapOvr>
  <p:transition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61033" y="457200"/>
            <a:ext cx="3773213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2. CONTACT 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3E37DC-5E88-4ED5-876E-1C711E7B54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619" y="1447800"/>
            <a:ext cx="6372761" cy="358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792894"/>
      </p:ext>
    </p:extLst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852889" y="228600"/>
            <a:ext cx="5438220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3. ADD BOOK RECORD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C4EDE7-0F83-438E-8739-8AC9646614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19200"/>
            <a:ext cx="6819538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907641"/>
      </p:ext>
    </p:extLst>
  </p:cSld>
  <p:clrMapOvr>
    <a:masterClrMapping/>
  </p:clrMapOvr>
  <p:transition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262473" y="228600"/>
            <a:ext cx="2619050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4. UPDATE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223977-30D0-4D89-B628-B109A67F43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54" y="878073"/>
            <a:ext cx="7391400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70080"/>
      </p:ext>
    </p:extLst>
  </p:cSld>
  <p:clrMapOvr>
    <a:masterClrMapping/>
  </p:clrMapOvr>
  <p:transition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1181" y="304800"/>
            <a:ext cx="4121641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5. DELETE&amp;VIEW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B01E92-AD42-4EA0-B1B7-07A0F1800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208" y="1143000"/>
            <a:ext cx="4365114" cy="34933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6C1BC0-A1B7-4253-BC62-BF51B5243C8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7800"/>
            <a:ext cx="4572000" cy="257175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7ED880F0-0304-4568-8A31-4F16FE45C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70" y="4571999"/>
            <a:ext cx="8916970" cy="533401"/>
          </a:xfrm>
        </p:spPr>
        <p:txBody>
          <a:bodyPr/>
          <a:lstStyle/>
          <a:p>
            <a:pPr algn="l"/>
            <a:r>
              <a:rPr lang="en-US" sz="1400" dirty="0"/>
              <a:t>                                </a:t>
            </a:r>
            <a:r>
              <a:rPr lang="en-US" sz="1400" b="1" dirty="0"/>
              <a:t>DELETE                                                                                         VIEW </a:t>
            </a:r>
            <a:endParaRPr lang="en-IN" sz="1400" b="1" dirty="0"/>
          </a:p>
        </p:txBody>
      </p:sp>
    </p:spTree>
    <p:extLst>
      <p:ext uri="{BB962C8B-B14F-4D97-AF65-F5344CB8AC3E}">
        <p14:creationId xmlns:p14="http://schemas.microsoft.com/office/powerpoint/2010/main" val="1248943028"/>
      </p:ext>
    </p:extLst>
  </p:cSld>
  <p:clrMapOvr>
    <a:masterClrMapping/>
  </p:clrMapOvr>
  <p:transition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981200" y="381000"/>
            <a:ext cx="5380960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MY SQL SCREENSHOT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6C263C-D4F4-45EE-A975-8181365812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60" y="992766"/>
            <a:ext cx="7162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99788"/>
      </p:ext>
    </p:extLst>
  </p:cSld>
  <p:clrMapOvr>
    <a:masterClrMapping/>
  </p:clrMapOvr>
  <p:transition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956813" y="1524000"/>
            <a:ext cx="3230373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GITHUB LINK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2C989D-FA24-4C34-B3E6-EAF50F4B8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514600"/>
            <a:ext cx="7772400" cy="1362075"/>
          </a:xfrm>
        </p:spPr>
        <p:txBody>
          <a:bodyPr/>
          <a:lstStyle/>
          <a:p>
            <a:r>
              <a:rPr lang="en-IN" sz="1600" dirty="0"/>
              <a:t>https://github.com/VigneshTechnology/finalprojectdemo.git</a:t>
            </a:r>
          </a:p>
        </p:txBody>
      </p:sp>
    </p:spTree>
    <p:extLst>
      <p:ext uri="{BB962C8B-B14F-4D97-AF65-F5344CB8AC3E}">
        <p14:creationId xmlns:p14="http://schemas.microsoft.com/office/powerpoint/2010/main" val="1505536407"/>
      </p:ext>
    </p:extLst>
  </p:cSld>
  <p:clrMapOvr>
    <a:masterClrMapping/>
  </p:clrMapOvr>
  <p:transition>
    <p:sndAc>
      <p:endSnd/>
    </p:sndAc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660975"/>
            <a:ext cx="8534400" cy="4876800"/>
          </a:xfrm>
        </p:spPr>
        <p:txBody>
          <a:bodyPr/>
          <a:lstStyle/>
          <a:p>
            <a:pPr eaLnBrk="1" hangingPunct="1"/>
            <a:r>
              <a:rPr lang="en-US" sz="1400" b="1" dirty="0"/>
              <a:t>INTRODUCTION</a:t>
            </a:r>
          </a:p>
          <a:p>
            <a:pPr eaLnBrk="1" hangingPunct="1"/>
            <a:r>
              <a:rPr lang="en-US" sz="1400" b="1" dirty="0"/>
              <a:t>PURPOSE</a:t>
            </a:r>
          </a:p>
          <a:p>
            <a:pPr eaLnBrk="1" hangingPunct="1"/>
            <a:r>
              <a:rPr lang="en-US" sz="1400" b="1" dirty="0"/>
              <a:t>PRODUCT SCOPE</a:t>
            </a:r>
          </a:p>
          <a:p>
            <a:pPr eaLnBrk="1" hangingPunct="1"/>
            <a:r>
              <a:rPr lang="en-US" sz="1400" b="1" dirty="0"/>
              <a:t>SOFTWARE USED</a:t>
            </a:r>
          </a:p>
          <a:p>
            <a:pPr eaLnBrk="1" hangingPunct="1"/>
            <a:r>
              <a:rPr lang="en-US" sz="1400" b="1" dirty="0"/>
              <a:t>ANGULAR+SPRINGBOOT CURD FULL STACK ARCHITECTURE</a:t>
            </a:r>
          </a:p>
          <a:p>
            <a:pPr eaLnBrk="1" hangingPunct="1"/>
            <a:r>
              <a:rPr lang="en-US" sz="1400" b="1" dirty="0"/>
              <a:t>APPLICATION PROPERTIES</a:t>
            </a:r>
          </a:p>
          <a:p>
            <a:pPr eaLnBrk="1" hangingPunct="1"/>
            <a:r>
              <a:rPr lang="en-US" sz="1400" b="1" dirty="0"/>
              <a:t>CREATING AN ANGULAR PROJECT</a:t>
            </a:r>
          </a:p>
          <a:p>
            <a:pPr eaLnBrk="1" hangingPunct="1"/>
            <a:endParaRPr lang="en-US" sz="1400" b="1" dirty="0"/>
          </a:p>
          <a:p>
            <a:pPr eaLnBrk="1" hangingPunct="1"/>
            <a:r>
              <a:rPr lang="en-US" sz="1400" b="1" dirty="0"/>
              <a:t>SCREEN SHOTS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sz="1400" b="1" dirty="0"/>
              <a:t>CREATING SPRING BOOT PROJECT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sz="1400" b="1" dirty="0"/>
              <a:t>APPLICATION PROPERTIES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sz="1400" b="1" dirty="0"/>
              <a:t> HOME PAGE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sz="1400" b="1" dirty="0"/>
              <a:t>CONTACT US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sz="1400" b="1" dirty="0"/>
              <a:t>ADD BOOK RECORDS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sz="1400" b="1" dirty="0"/>
              <a:t>UPADATE BOOK RECORDS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sz="1400" b="1" dirty="0"/>
              <a:t>DELETE&amp;VIEW</a:t>
            </a:r>
          </a:p>
          <a:p>
            <a:pPr marL="800100" lvl="1" indent="-342900" eaLnBrk="1" hangingPunct="1">
              <a:buFont typeface="+mj-lt"/>
              <a:buAutoNum type="arabicPeriod"/>
            </a:pPr>
            <a:r>
              <a:rPr lang="en-US" sz="1400" b="1" dirty="0"/>
              <a:t>MY SQL SCREEN SHOTS</a:t>
            </a:r>
          </a:p>
          <a:p>
            <a:pPr lvl="1" eaLnBrk="1" hangingPunct="1"/>
            <a:endParaRPr lang="en-US" sz="1400" b="1" dirty="0"/>
          </a:p>
          <a:p>
            <a:pPr marL="457200" indent="-457200" algn="just" eaLnBrk="1" hangingPunct="1"/>
            <a:r>
              <a:rPr lang="en-US" sz="1400" b="1" dirty="0"/>
              <a:t>GITHUB LINK</a:t>
            </a:r>
          </a:p>
          <a:p>
            <a:pPr marL="457200" indent="-457200" algn="just" eaLnBrk="1" hangingPunct="1"/>
            <a:r>
              <a:rPr lang="en-US" sz="1400" b="1" dirty="0"/>
              <a:t>THANKYOU</a:t>
            </a:r>
          </a:p>
          <a:p>
            <a:pPr marL="457200" indent="-457200" algn="just" eaLnBrk="1" hangingPunct="1"/>
            <a:endParaRPr lang="en-US" sz="2000" b="1" dirty="0"/>
          </a:p>
          <a:p>
            <a:pPr marL="457200" indent="-457200" algn="just" eaLnBrk="1" hangingPunct="1"/>
            <a:endParaRPr lang="en-US" sz="2000" b="1" dirty="0"/>
          </a:p>
          <a:p>
            <a:pPr eaLnBrk="1" hangingPunct="1"/>
            <a:endParaRPr lang="en-US" sz="2000" b="1" dirty="0"/>
          </a:p>
          <a:p>
            <a:pPr eaLnBrk="1" hangingPunct="1">
              <a:buFontTx/>
              <a:buNone/>
            </a:pPr>
            <a:endParaRPr lang="en-US" sz="2000" b="1" dirty="0"/>
          </a:p>
          <a:p>
            <a:pPr eaLnBrk="1" hangingPunct="1"/>
            <a:endParaRPr lang="en-US" sz="1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32561" y="76200"/>
            <a:ext cx="2678877" cy="584775"/>
          </a:xfrm>
        </p:spPr>
        <p:txBody>
          <a:bodyPr wrap="squar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>
              <a:defRPr/>
            </a:pPr>
            <a:r>
              <a:rPr lang="en-US" sz="32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Contents</a:t>
            </a:r>
          </a:p>
        </p:txBody>
      </p:sp>
    </p:spTree>
  </p:cSld>
  <p:clrMapOvr>
    <a:masterClrMapping/>
  </p:clrMapOvr>
  <p:transition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82810" y="2438400"/>
            <a:ext cx="2978379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THANK YOU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7A268C-140F-4247-98DE-1624CC2A8EC6}"/>
              </a:ext>
            </a:extLst>
          </p:cNvPr>
          <p:cNvSpPr/>
          <p:nvPr/>
        </p:nvSpPr>
        <p:spPr>
          <a:xfrm>
            <a:off x="304800" y="3429000"/>
            <a:ext cx="8610600" cy="52322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28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“A positive mindset brings positive things.”</a:t>
            </a:r>
          </a:p>
        </p:txBody>
      </p:sp>
    </p:spTree>
    <p:extLst>
      <p:ext uri="{BB962C8B-B14F-4D97-AF65-F5344CB8AC3E}">
        <p14:creationId xmlns:p14="http://schemas.microsoft.com/office/powerpoint/2010/main" val="3393926619"/>
      </p:ext>
    </p:extLst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ChangeArrowheads="1"/>
          </p:cNvSpPr>
          <p:nvPr/>
        </p:nvSpPr>
        <p:spPr bwMode="auto">
          <a:xfrm>
            <a:off x="228600" y="1371600"/>
            <a:ext cx="8534400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sz="2400" dirty="0">
                <a:latin typeface="Times New Roman" pitchFamily="18" charset="0"/>
              </a:rPr>
              <a:t>The  project  “Library Management System”  which mainly focuses on basic operations in  a  library  like  adding  new  member,  new  books,  and  updating  new  information,</a:t>
            </a:r>
            <a:r>
              <a:rPr lang="en-US" dirty="0"/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Using this web application user can make the booking of books online and can look for the book either it is available in library or not.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124200" y="457200"/>
            <a:ext cx="2954655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Introduction</a:t>
            </a:r>
          </a:p>
        </p:txBody>
      </p:sp>
    </p:spTree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81400" y="457200"/>
            <a:ext cx="2076209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Purpose</a:t>
            </a:r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457200" y="1524000"/>
            <a:ext cx="8229600" cy="2795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1. It provides "better and efficient" service to members.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2. Reduce the workload of librarian.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3. Faster retrieval of information about the desired book.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4. Provide facility for proper monitoring reduce paper work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and provide data security.</a:t>
            </a:r>
          </a:p>
        </p:txBody>
      </p:sp>
    </p:spTree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882492" y="457200"/>
            <a:ext cx="3474028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Product scope</a:t>
            </a:r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457200" y="1524000"/>
            <a:ext cx="8229600" cy="3349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Any education institute &amp; government office’s can make use of it for providing information about book id, book name content available etc..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This project can further be extended by adding the facility of e-books to overcome the problem of stock in library.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863988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895316" y="457200"/>
            <a:ext cx="3448380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Software-used</a:t>
            </a:r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276106" y="1524000"/>
            <a:ext cx="8639294" cy="2241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Operating system : Windows 11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Front End             :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Angularjs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with node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Back End            : Spring boot with maven and hibernate with</a:t>
            </a:r>
          </a:p>
          <a:p>
            <a:pPr lvl="4"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	 My SQL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511161050"/>
      </p:ext>
    </p:extLst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3807" y="457200"/>
            <a:ext cx="8211414" cy="40011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20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ANGULAR+SPRINGBOOT CURD FULL STACK ARCHITECTURE</a:t>
            </a:r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276106" y="1524000"/>
            <a:ext cx="8639294" cy="579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             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C669AC-76C9-48F8-A0D0-8B5C278BA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769360"/>
            <a:ext cx="1510148" cy="982009"/>
          </a:xfrm>
          <a:prstGeom prst="rect">
            <a:avLst/>
          </a:prstGeom>
        </p:spPr>
      </p:pic>
      <p:graphicFrame>
        <p:nvGraphicFramePr>
          <p:cNvPr id="6" name="Content Placeholder 2" descr="SmartArt timeline">
            <a:extLst>
              <a:ext uri="{FF2B5EF4-FFF2-40B4-BE49-F238E27FC236}">
                <a16:creationId xmlns:a16="http://schemas.microsoft.com/office/drawing/2014/main" id="{C0362988-7B57-4E1A-91C9-CF7FD5512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108312"/>
              </p:ext>
            </p:extLst>
          </p:nvPr>
        </p:nvGraphicFramePr>
        <p:xfrm>
          <a:off x="260064" y="2346855"/>
          <a:ext cx="8715494" cy="289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5FA1B9AB-9864-456C-A1DA-E39B620337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15000" y="1662431"/>
            <a:ext cx="1670449" cy="93886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CF3C74F-9CE5-441F-8917-50C80B0FA890}"/>
              </a:ext>
            </a:extLst>
          </p:cNvPr>
          <p:cNvCxnSpPr/>
          <p:nvPr/>
        </p:nvCxnSpPr>
        <p:spPr>
          <a:xfrm flipH="1">
            <a:off x="4727864" y="5673436"/>
            <a:ext cx="4925291" cy="0"/>
          </a:xfrm>
          <a:prstGeom prst="straightConnector1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A536261-60A7-4295-90F8-1493AE89DDAF}"/>
              </a:ext>
            </a:extLst>
          </p:cNvPr>
          <p:cNvCxnSpPr/>
          <p:nvPr/>
        </p:nvCxnSpPr>
        <p:spPr>
          <a:xfrm flipH="1">
            <a:off x="838200" y="2514600"/>
            <a:ext cx="457200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2FDC5CD-26A1-400D-8CC3-82BF220DC6C9}"/>
              </a:ext>
            </a:extLst>
          </p:cNvPr>
          <p:cNvCxnSpPr/>
          <p:nvPr/>
        </p:nvCxnSpPr>
        <p:spPr>
          <a:xfrm>
            <a:off x="1974274" y="2895600"/>
            <a:ext cx="0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EEC17D5-5003-45BC-B166-9F3B9839B011}"/>
              </a:ext>
            </a:extLst>
          </p:cNvPr>
          <p:cNvCxnSpPr/>
          <p:nvPr/>
        </p:nvCxnSpPr>
        <p:spPr>
          <a:xfrm>
            <a:off x="1974274" y="2895600"/>
            <a:ext cx="0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064DAF7-2693-40E8-8369-3A7D95BCC307}"/>
              </a:ext>
            </a:extLst>
          </p:cNvPr>
          <p:cNvCxnSpPr/>
          <p:nvPr/>
        </p:nvCxnSpPr>
        <p:spPr>
          <a:xfrm>
            <a:off x="2590800" y="2590800"/>
            <a:ext cx="609600" cy="53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E7BBD77-C890-4993-ABD8-440456D6C16F}"/>
              </a:ext>
            </a:extLst>
          </p:cNvPr>
          <p:cNvCxnSpPr/>
          <p:nvPr/>
        </p:nvCxnSpPr>
        <p:spPr>
          <a:xfrm flipH="1">
            <a:off x="5791200" y="2601296"/>
            <a:ext cx="228600" cy="599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FB64C0C-1EC2-44A5-9015-54809B8C682A}"/>
              </a:ext>
            </a:extLst>
          </p:cNvPr>
          <p:cNvCxnSpPr/>
          <p:nvPr/>
        </p:nvCxnSpPr>
        <p:spPr>
          <a:xfrm>
            <a:off x="6858000" y="2601296"/>
            <a:ext cx="332509" cy="599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184530"/>
      </p:ext>
    </p:extLst>
  </p:cSld>
  <p:clrMapOvr>
    <a:masterClrMapping/>
  </p:clrMapOvr>
  <p:transition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310017" y="609600"/>
            <a:ext cx="6523966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APPLICATION PROPERTIES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95F670-79CD-4839-A424-0B67FC89D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server.port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=</a:t>
            </a:r>
            <a: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  <a:t>9091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spring.datasource.driver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-class-name=</a:t>
            </a:r>
            <a:r>
              <a:rPr lang="en-IN" sz="1600" dirty="0" err="1">
                <a:solidFill>
                  <a:srgbClr val="00B0F0"/>
                </a:solidFill>
                <a:latin typeface="Consolas" panose="020B0609020204030204" pitchFamily="49" charset="0"/>
              </a:rPr>
              <a:t>com.mysql.cj.jdbc.Driver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spring.datasource.url=</a:t>
            </a:r>
            <a:r>
              <a:rPr lang="en-IN" sz="1600" dirty="0" err="1">
                <a:solidFill>
                  <a:srgbClr val="00B0F0"/>
                </a:solidFill>
                <a:latin typeface="Consolas" panose="020B0609020204030204" pitchFamily="49" charset="0"/>
              </a:rPr>
              <a:t>jdbc:mysql</a:t>
            </a:r>
            <a: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  <a:t>://localhost:3306/hotel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spring.datasource.username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=</a:t>
            </a:r>
            <a: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  <a:t>root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spring.datasource.password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=</a:t>
            </a:r>
            <a: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  <a:t>*****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spring.jpa.show-sql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=</a:t>
            </a:r>
            <a: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  <a:t>true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spring.jpa.hibernate.ddl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-auto=</a:t>
            </a:r>
            <a: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  <a:t>update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spring.jpa.database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-platform=</a:t>
            </a:r>
            <a: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  <a:t>org.hibernate.dialect.MySQL8Dialect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spring.jpa.properties.hibernate.dialect.storage_engine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=</a:t>
            </a:r>
            <a:r>
              <a:rPr lang="en-IN" sz="1600" dirty="0" err="1">
                <a:solidFill>
                  <a:srgbClr val="00B0F0"/>
                </a:solidFill>
                <a:latin typeface="Consolas" panose="020B0609020204030204" pitchFamily="49" charset="0"/>
              </a:rPr>
              <a:t>innodb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logging.level.org.hibernate.SQL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=</a:t>
            </a:r>
            <a: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  <a:t>DEBUG</a:t>
            </a:r>
            <a:b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r>
              <a:rPr lang="en-IN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logging.level.org.hibernate.type</a:t>
            </a:r>
            <a:r>
              <a:rPr lang="en-IN" sz="1600" dirty="0">
                <a:solidFill>
                  <a:schemeClr val="tx1"/>
                </a:solidFill>
                <a:latin typeface="Consolas" panose="020B0609020204030204" pitchFamily="49" charset="0"/>
              </a:rPr>
              <a:t>=</a:t>
            </a:r>
            <a:r>
              <a:rPr lang="en-IN" sz="1600" dirty="0">
                <a:solidFill>
                  <a:srgbClr val="00B0F0"/>
                </a:solidFill>
                <a:latin typeface="Consolas" panose="020B0609020204030204" pitchFamily="49" charset="0"/>
              </a:rPr>
              <a:t>TRACE</a:t>
            </a:r>
            <a:br>
              <a:rPr lang="en-IN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2766075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85782" y="152400"/>
            <a:ext cx="7644626" cy="58477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2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CREATING AN ANGULAR PROJECT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95F670-79CD-4839-A424-0B67FC89D5C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800600"/>
            <a:ext cx="5486400" cy="566738"/>
          </a:xfrm>
        </p:spPr>
        <p:txBody>
          <a:bodyPr/>
          <a:lstStyle/>
          <a:p>
            <a:pPr algn="l"/>
            <a:br>
              <a:rPr lang="en-IN" dirty="0">
                <a:solidFill>
                  <a:srgbClr val="00B0F0"/>
                </a:solidFill>
                <a:latin typeface="Consolas" panose="020B0609020204030204" pitchFamily="49" charset="0"/>
              </a:rPr>
            </a:b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333980-B682-4B12-A26E-907A700285F8}"/>
              </a:ext>
            </a:extLst>
          </p:cNvPr>
          <p:cNvSpPr txBox="1"/>
          <p:nvPr/>
        </p:nvSpPr>
        <p:spPr>
          <a:xfrm>
            <a:off x="533400" y="1166842"/>
            <a:ext cx="35814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charter"/>
              </a:rPr>
              <a:t>So what we will add in angular app,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effectLst/>
              <a:latin typeface="so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sohne"/>
              </a:rPr>
              <a:t>Components: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latin typeface="charter"/>
              </a:rPr>
              <a:t>Add-Component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charte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latin typeface="charter"/>
              </a:rPr>
              <a:t>Fetch-Component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charte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latin typeface="charter"/>
              </a:rPr>
              <a:t>Delete-Component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latin typeface="charter"/>
              </a:rPr>
              <a:t>Update-Component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latin typeface="charter"/>
              </a:rPr>
              <a:t>About-Component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latin typeface="charter"/>
              </a:rPr>
              <a:t>Contact-Component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latin typeface="charter"/>
              </a:rPr>
              <a:t>Home-Component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1600" dirty="0">
              <a:latin typeface="charte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dirty="0">
                <a:latin typeface="charter"/>
              </a:rPr>
              <a:t>	Command used to create Components : ” ng g c </a:t>
            </a:r>
            <a:r>
              <a:rPr lang="en-US" altLang="en-US" sz="1600" dirty="0" err="1">
                <a:latin typeface="charter"/>
              </a:rPr>
              <a:t>componentname</a:t>
            </a:r>
            <a:r>
              <a:rPr lang="en-US" altLang="en-US" sz="1600" dirty="0">
                <a:latin typeface="charter"/>
              </a:rPr>
              <a:t> 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sohne"/>
              </a:rPr>
              <a:t>Service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 err="1">
                <a:latin typeface="charter"/>
              </a:rPr>
              <a:t>Hotel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charter"/>
              </a:rPr>
              <a:t>.service</a:t>
            </a:r>
            <a:endParaRPr lang="en-US" altLang="en-US" sz="1600" dirty="0">
              <a:latin typeface="charter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charter"/>
              </a:rPr>
              <a:t>		Command used to create Service : ” ng g s </a:t>
            </a:r>
            <a:r>
              <a:rPr lang="en-US" altLang="en-US" sz="1600" dirty="0" err="1">
                <a:latin typeface="charter"/>
              </a:rPr>
              <a:t>servicename</a:t>
            </a:r>
            <a:r>
              <a:rPr lang="en-US" altLang="en-US" sz="1600" dirty="0">
                <a:latin typeface="charter"/>
              </a:rPr>
              <a:t> </a:t>
            </a:r>
            <a:endParaRPr lang="en-IN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1945AF-346B-4367-A39B-DFB35CA9FB38}"/>
              </a:ext>
            </a:extLst>
          </p:cNvPr>
          <p:cNvSpPr txBox="1"/>
          <p:nvPr/>
        </p:nvSpPr>
        <p:spPr>
          <a:xfrm>
            <a:off x="533400" y="828288"/>
            <a:ext cx="8001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Menlo"/>
              </a:rPr>
              <a:t>Creating An Angular project in VSCODE by using this Command - “ng new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Menlo"/>
              </a:rPr>
              <a:t>LibraryMgmt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669734501"/>
      </p:ext>
    </p:extLst>
  </p:cSld>
  <p:clrMapOvr>
    <a:masterClrMapping/>
  </p:clrMapOvr>
  <p:transition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4B814117-107C-42DD-B41A-1C06BFD87B1B"/>
  <p:tag name="ISPRING_SCORM_RATE_SLIDES" val="1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PCCQkd7BdOSwAEAANoDAAAPAAAAbm9uZS9wbGF5ZXIueG1spZJPb9QwEMXPW6nfIfK99m4Rolo59ICUE0WVFhC3lTeZJqaOHTwTsvvtmfzZpFuQQOKQaPIy72fPs/X9sXbJT4hog0/FRq5FAj4PhfVlKr58zm7uxP376yvdOHOCmNgiFT54EEkBmEfbEPseDVWpeCFIhoqEXx63R7SpqIiarVJd18nujQyxVLfr9UZ9e/i4yyuozY31SMbnzF32ciuSJtoQLZ1S8W4trq9WA/ICZ5F7fInBtf3KKPNQqyYCgieIatz2bN3S38381MErOjWAgkdfDbMfTP78EIrWAfbaSo9tOyDqCYO20rS1mzufYMxTMTbsa0A0JaB0vhRq9Ko/mPWTM1hNHLzA9tymPTiLFYsjfejeL+r+bBmyVxNHXYJ0PUwwnGLWOpeBoTZCIZIIP1rLVdZjv85HsN6IcTnP3Xt8tl5il7PGVWZyCvH0gR18JFOUco5ejtHLwdTbh+ITF49TnLsFMgezhKArqt3bf86j7/6fOAp4Mq0jcV7B+gKOmeW/BDWPQsAz9pqkxsl+tTOVd9ce6hdX40Iadzdl8R1FQiaWwNewMGTUos8w9Zqm1fg5JTTHotXv91JPRC5/AVBLAQIAABQAAgAIAPCCQkd7BdOSwAEAANoDAAAPAAAAAAAAAAEAAAAAAAAAAABub25lL3BsYXllci54bWxQSwUGAAAAAAEAAQA9AAAA7QEAAAAA"/>
  <p:tag name="ISPRING_PRESENTATION_TITLE" val="3979743"/>
  <p:tag name="ISPRING_RESOURCE_PATHS_HASH_PRESENTER" val="6ec7af3472bb9ae83c8928b57c4016332e52c7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558</Words>
  <Application>Microsoft Office PowerPoint</Application>
  <PresentationFormat>On-screen Show (4:3)</PresentationFormat>
  <Paragraphs>123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charter</vt:lpstr>
      <vt:lpstr>Consolas</vt:lpstr>
      <vt:lpstr>Menlo</vt:lpstr>
      <vt:lpstr>sohne</vt:lpstr>
      <vt:lpstr>Times New Roman</vt:lpstr>
      <vt:lpstr>Default Design</vt:lpstr>
      <vt:lpstr>PowerPoint Presentation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server.port=9091 spring.datasource.driver-class-name=com.mysql.cj.jdbc.Driver spring.datasource.url=jdbc:mysql://localhost:3306/hotel spring.datasource.username=root spring.datasource.password=***** spring.jpa.show-sql=true spring.jpa.hibernate.ddl-auto=update spring.jpa.database-platform=org.hibernate.dialect.MySQL8Dialect spring.jpa.properties.hibernate.dialect.storage_engine=innodb logging.level.org.hibernate.SQL=DEBUG logging.level.org.hibernate.type=TRACE </vt:lpstr>
      <vt:lpstr> 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                                DELETE                                                                                         VIEW </vt:lpstr>
      <vt:lpstr>PowerPoint Presentation</vt:lpstr>
      <vt:lpstr>https://github.com/VigneshTechnology/finalprojectdemo.git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3979743</dc:title>
  <dc:creator>mukul</dc:creator>
  <cp:lastModifiedBy>Vignesh Viki</cp:lastModifiedBy>
  <cp:revision>111</cp:revision>
  <dcterms:created xsi:type="dcterms:W3CDTF">2013-02-22T13:26:23Z</dcterms:created>
  <dcterms:modified xsi:type="dcterms:W3CDTF">2022-04-21T05:01:56Z</dcterms:modified>
</cp:coreProperties>
</file>

<file path=docProps/thumbnail.jpeg>
</file>